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82418a2fba84d3f4bb75ecb3e4bedd7a809c822d89e532d6cf34504d23739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20388fb2a147d871f06346db0fa61a44687a0718f880110646168bb1b249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78571e2d9e8da84b5be843a8b0db172369dcc1d26c23348d539e4493c2a9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bc49e23ec62de913e7d5a708568d3a2229f68d8e277fbf49f7b48b3e4083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5d06efa91b95d391b1b0ccbfebd36427dd269f77ccb020f2918c85d8089c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9067af9e84618080a4a88167abd5994b1175e7eccc50f44d938e23324327b4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62a910546df1ff329cc6e30ff0cb6f3ff1ab825b53902695305eafad152a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2835f2b30824bc9ff8008caa38f9f76e8dd567c52f84101cdd487036854f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88bdd643035baba8393d656772159c30cb62683886b90c8fabb0353dd106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51977bf218d87042103ea3c8379390ff97315a80e94abe791dde231d56d5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40bd472ebde179ff66e29674eb3e16434c29d9c7804f55984801c2e3fa0c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ec0199797c9f45c6d9d36795d4c06da3d3f40246269a38715c5b50b1e68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41c3d90517e0bbec74b8a3930782faa642ad59075c078789654449eec61a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951ab271973c741bbd035b4bc0b028c1c81fa04d2d72b970c6acb6e35a1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50fbbd0a6d96a13ef64956fa968f5c41db6e59913fe376f834e98f6fa72e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711da421b311208f8a32d25865aa39b388fe9c2bef36b1754aee429ff12a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247e1fa8de1f764c817fa28a3908903e7f4e98ea3a5678aac2e8acddf2c8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4d8e7fdad7328a4232ed6a7ec1d840f690c82b3324bba925b45f06fb2171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9dded04161f12b1830abba009607b60687c63a75283f80d8c1e8155da839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5bd4441938438091b9160d36caeed3c1a83840244ca080061581e8c92aee9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4df28d3df4e62d73038a9ae59f0bf6987eef04738142e066ccec13182e12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6d3201f0795545b502aec8eeddaa692e06d45227c65fdcf0a0362fd6c007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66b2e4a5e6d57af4c460cc63ce8af28db432ab7a6d910720a1463d4ece8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44374d5c926381dbc6a35d6aa9f1aec24ae3fba1a16cdb7ad7941ea2e4ec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dcf7d1fe0e045e88b94fa81ceb4019091f0abfc2c8782ecfbc9c60746b99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705d606f0c19b6ef4497ae118934fa80ffc0d838d8e9f9f4c1f5abb585db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f56c5fc1b84d5f462cb561f700178b2000cf192e1d05717ef279f81d5d1c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497f0210475cdeb192721e4022a5eff596653724f1958d23ea2bfbe5df90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32e12248e96f12dd7244e28c83e9f1d9061d640d9c5b1516dd18c70b8025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88081780132bd99b5947a08d2ea7013f305a773757bf6a61edf15105c0e6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bdc899a322508a1a23cdd5f7964016c4296ad7c3858f2ed77a4b1ef903f0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496fb4c8abccf5cb88902d94571ee4a00bc6653c5e3c995fb24ff171e65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364088811f07da5240bb606b9286e6ddad31c4df9ae1ff7f6109b54cf288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c2f5b2d28a12c2d3d1067323273b8f735065e63862348648e5a01f71820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595f152e8348206be5d3d8765b79599231522700470e1ff8157ae2c011bd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5bb8e1f610670057d5374e1ae00c65a0dfc8e8c85c81d545ac1e8a8c576c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2028a99521ed5a093273100514a7e09753ef2094ab304c437df6576463e3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e5e6e469a05e98c0d4dd211a6a2c6f8f28ec86518ef0efab8393d8d1ea8fd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6f2f745b90c92173467b1f16fae38caf3fe37421c70dca7270869ea6c1fd5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6aefba4853cd39d8dc689ca9d379d6c522dd4d8b73b99ea31aaac4e819d3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615afb7f665e5c5fa786bff23bf3d1964306f29149daa32e44a96ded942c8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10aaa34997b87f29bad7136355318afcfbb15b5669d8890a9335c0a6e0b9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